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0BC"/>
    <a:srgbClr val="7E80D5"/>
    <a:srgbClr val="4D4FC4"/>
    <a:srgbClr val="918BC4"/>
    <a:srgbClr val="916EC4"/>
    <a:srgbClr val="9E85B3"/>
    <a:srgbClr val="B3839E"/>
    <a:srgbClr val="C48491"/>
    <a:srgbClr val="C48C7C"/>
    <a:srgbClr val="C4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>
        <p:scale>
          <a:sx n="69" d="100"/>
          <a:sy n="69" d="100"/>
        </p:scale>
        <p:origin x="48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3176B466-CF77-704A-8025-5A391C3EE996}"/>
              </a:ext>
            </a:extLst>
          </p:cNvPr>
          <p:cNvSpPr/>
          <p:nvPr/>
        </p:nvSpPr>
        <p:spPr>
          <a:xfrm>
            <a:off x="4049776" y="1652016"/>
            <a:ext cx="1011936" cy="1426464"/>
          </a:xfrm>
          <a:prstGeom prst="can">
            <a:avLst/>
          </a:prstGeom>
          <a:solidFill>
            <a:srgbClr val="998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dRESPmsr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93BFB7D-000E-F24A-ACCE-540624D74B1D}"/>
              </a:ext>
            </a:extLst>
          </p:cNvPr>
          <p:cNvSpPr/>
          <p:nvPr/>
        </p:nvSpPr>
        <p:spPr>
          <a:xfrm>
            <a:off x="2779776" y="658368"/>
            <a:ext cx="1011936" cy="1426464"/>
          </a:xfrm>
          <a:prstGeom prst="can">
            <a:avLst/>
          </a:prstGeom>
          <a:solidFill>
            <a:srgbClr val="7F56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7E9835B-7282-6146-A45C-B23CDF0AB39C}"/>
              </a:ext>
            </a:extLst>
          </p:cNvPr>
          <p:cNvSpPr/>
          <p:nvPr/>
        </p:nvSpPr>
        <p:spPr>
          <a:xfrm>
            <a:off x="2779776" y="2365248"/>
            <a:ext cx="1011936" cy="1426464"/>
          </a:xfrm>
          <a:prstGeom prst="can">
            <a:avLst/>
          </a:prstGeom>
          <a:solidFill>
            <a:srgbClr val="7B8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  <a:p>
            <a:pPr algn="ctr"/>
            <a:r>
              <a:rPr lang="en-US" sz="1600" dirty="0"/>
              <a:t>animal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DA3090-2077-FD48-A47E-8FB878A1287F}"/>
              </a:ext>
            </a:extLst>
          </p:cNvPr>
          <p:cNvCxnSpPr>
            <a:stCxn id="6" idx="4"/>
            <a:endCxn id="5" idx="1"/>
          </p:cNvCxnSpPr>
          <p:nvPr/>
        </p:nvCxnSpPr>
        <p:spPr>
          <a:xfrm>
            <a:off x="3791712" y="137160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2F8139A-14D5-A440-9556-435FD0FE707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91712" y="307848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BBE85-99E1-1743-AAEF-4D1AAD595096}"/>
              </a:ext>
            </a:extLst>
          </p:cNvPr>
          <p:cNvSpPr/>
          <p:nvPr/>
        </p:nvSpPr>
        <p:spPr>
          <a:xfrm>
            <a:off x="5319776" y="1924642"/>
            <a:ext cx="1335024" cy="881211"/>
          </a:xfrm>
          <a:prstGeom prst="roundRect">
            <a:avLst/>
          </a:prstGeom>
          <a:solidFill>
            <a:srgbClr val="7A8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temp correction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C7D277-B4A5-DA49-80B6-E2991B07C060}"/>
              </a:ext>
            </a:extLst>
          </p:cNvPr>
          <p:cNvSpPr/>
          <p:nvPr/>
        </p:nvSpPr>
        <p:spPr>
          <a:xfrm>
            <a:off x="6993466" y="2385909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A19FDC-380E-804A-862E-0F886637DF89}"/>
              </a:ext>
            </a:extLst>
          </p:cNvPr>
          <p:cNvSpPr/>
          <p:nvPr/>
        </p:nvSpPr>
        <p:spPr>
          <a:xfrm>
            <a:off x="8009465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28.06mL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85CDE2-D4FF-9946-8DBC-CD778EE135B3}"/>
              </a:ext>
            </a:extLst>
          </p:cNvPr>
          <p:cNvSpPr/>
          <p:nvPr/>
        </p:nvSpPr>
        <p:spPr>
          <a:xfrm>
            <a:off x="8009464" y="2385909"/>
            <a:ext cx="677333" cy="44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8090E6-AD2D-AB48-87AD-CBCEF82EE1CF}"/>
              </a:ext>
            </a:extLst>
          </p:cNvPr>
          <p:cNvSpPr/>
          <p:nvPr/>
        </p:nvSpPr>
        <p:spPr>
          <a:xfrm>
            <a:off x="6993466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74B67E-06EB-DC4D-B685-6CA65CA105BF}"/>
              </a:ext>
            </a:extLst>
          </p:cNvPr>
          <p:cNvSpPr/>
          <p:nvPr/>
        </p:nvSpPr>
        <p:spPr>
          <a:xfrm rot="16200000">
            <a:off x="7179098" y="2737446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7FD45C-008E-D846-8A57-AFC6CC48F28B}"/>
              </a:ext>
            </a:extLst>
          </p:cNvPr>
          <p:cNvSpPr/>
          <p:nvPr/>
        </p:nvSpPr>
        <p:spPr>
          <a:xfrm>
            <a:off x="6683828" y="3386034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Actual Do mg/L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90A8CD0-3CA7-024B-8074-D781351C6E80}"/>
              </a:ext>
            </a:extLst>
          </p:cNvPr>
          <p:cNvSpPr/>
          <p:nvPr/>
        </p:nvSpPr>
        <p:spPr>
          <a:xfrm rot="16200000">
            <a:off x="8188091" y="2724212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119066-DB0C-A64B-B433-C7653CAE6804}"/>
              </a:ext>
            </a:extLst>
          </p:cNvPr>
          <p:cNvSpPr/>
          <p:nvPr/>
        </p:nvSpPr>
        <p:spPr>
          <a:xfrm>
            <a:off x="7969800" y="3379379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Vial Volume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6786B-7338-5E44-9167-D57A46BF9AD2}"/>
              </a:ext>
            </a:extLst>
          </p:cNvPr>
          <p:cNvCxnSpPr>
            <a:stCxn id="5" idx="4"/>
            <a:endCxn id="14" idx="1"/>
          </p:cNvCxnSpPr>
          <p:nvPr/>
        </p:nvCxnSpPr>
        <p:spPr>
          <a:xfrm>
            <a:off x="5061712" y="2365248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DB8AE9-DDCB-ED43-BCB4-BAEA68B71889}"/>
              </a:ext>
            </a:extLst>
          </p:cNvPr>
          <p:cNvCxnSpPr/>
          <p:nvPr/>
        </p:nvCxnSpPr>
        <p:spPr>
          <a:xfrm>
            <a:off x="6683683" y="2370690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02FD4A-0F8A-8B47-A5D3-3C68D15A0F30}"/>
              </a:ext>
            </a:extLst>
          </p:cNvPr>
          <p:cNvSpPr/>
          <p:nvPr/>
        </p:nvSpPr>
        <p:spPr>
          <a:xfrm>
            <a:off x="5397856" y="316396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oxySol function wql package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43E5EE-D67D-4142-9302-638D0AC82FE6}"/>
              </a:ext>
            </a:extLst>
          </p:cNvPr>
          <p:cNvCxnSpPr>
            <a:cxnSpLocks/>
          </p:cNvCxnSpPr>
          <p:nvPr/>
        </p:nvCxnSpPr>
        <p:spPr>
          <a:xfrm flipH="1" flipV="1">
            <a:off x="5976256" y="2825328"/>
            <a:ext cx="5020" cy="430298"/>
          </a:xfrm>
          <a:prstGeom prst="straightConnector1">
            <a:avLst/>
          </a:prstGeom>
          <a:ln w="31750">
            <a:solidFill>
              <a:srgbClr val="BAC3AE">
                <a:alpha val="5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3" y="118745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450"/>
            <a:ext cx="24003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0299-82AF-F94D-945F-DB6F1FFFA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8" y="1560027"/>
            <a:ext cx="494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1343911" y="267671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B502D-E18E-3D43-8695-F992AD84120D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9A8D6F-7A38-7A46-8B5C-94675F83F996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1200533"/>
              <a:chOff x="427939" y="1518759"/>
              <a:chExt cx="10871438" cy="120053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3263D8D-7373-0D48-B1D1-347E9F6EB47C}"/>
                  </a:ext>
                </a:extLst>
              </p:cNvPr>
              <p:cNvSpPr/>
              <p:nvPr/>
            </p:nvSpPr>
            <p:spPr>
              <a:xfrm>
                <a:off x="427939" y="1562278"/>
                <a:ext cx="1335023" cy="927441"/>
              </a:xfrm>
              <a:prstGeom prst="roundRect">
                <a:avLst/>
              </a:prstGeom>
              <a:solidFill>
                <a:srgbClr val="C4B178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cSlopes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BFAD673-0A87-E643-BF18-9CB8CB42ACFE}"/>
                  </a:ext>
                </a:extLst>
              </p:cNvPr>
              <p:cNvSpPr/>
              <p:nvPr/>
            </p:nvSpPr>
            <p:spPr>
              <a:xfrm>
                <a:off x="1547526" y="2206422"/>
                <a:ext cx="677333" cy="440606"/>
              </a:xfrm>
              <a:prstGeom prst="roundRect">
                <a:avLst/>
              </a:prstGeom>
              <a:solidFill>
                <a:srgbClr val="C4A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46B4330-C02C-0B47-BFFF-B753E5F36848}"/>
                  </a:ext>
                </a:extLst>
              </p:cNvPr>
              <p:cNvSpPr/>
              <p:nvPr/>
            </p:nvSpPr>
            <p:spPr>
              <a:xfrm>
                <a:off x="2484209" y="1573269"/>
                <a:ext cx="1335023" cy="927441"/>
              </a:xfrm>
              <a:prstGeom prst="roundRect">
                <a:avLst/>
              </a:prstGeom>
              <a:solidFill>
                <a:srgbClr val="C48C7C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(correction via) Blank Mean values (per trial)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4666B4-364A-364D-9073-374DFC232C1C}"/>
                  </a:ext>
                </a:extLst>
              </p:cNvPr>
              <p:cNvCxnSpPr/>
              <p:nvPr/>
            </p:nvCxnSpPr>
            <p:spPr>
              <a:xfrm>
                <a:off x="21062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087C50-B71D-5443-87F9-834CFE849C8E}"/>
                  </a:ext>
                </a:extLst>
              </p:cNvPr>
              <p:cNvCxnSpPr/>
              <p:nvPr/>
            </p:nvCxnSpPr>
            <p:spPr>
              <a:xfrm>
                <a:off x="39350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1F18D1-AA5D-F34F-9B79-F0C5B5AB5787}"/>
                  </a:ext>
                </a:extLst>
              </p:cNvPr>
              <p:cNvSpPr/>
              <p:nvPr/>
            </p:nvSpPr>
            <p:spPr>
              <a:xfrm>
                <a:off x="4308838" y="1591404"/>
                <a:ext cx="1335023" cy="424772"/>
              </a:xfrm>
              <a:prstGeom prst="roundRect">
                <a:avLst/>
              </a:prstGeom>
              <a:solidFill>
                <a:srgbClr val="C4849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505804-FF54-D744-95F0-289A0065AB9C}"/>
                  </a:ext>
                </a:extLst>
              </p:cNvPr>
              <p:cNvSpPr/>
              <p:nvPr/>
            </p:nvSpPr>
            <p:spPr>
              <a:xfrm>
                <a:off x="4308838" y="2037537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3A7B0B7-A56F-BD4A-BD1C-FC08F97454D6}"/>
                  </a:ext>
                </a:extLst>
              </p:cNvPr>
              <p:cNvSpPr/>
              <p:nvPr/>
            </p:nvSpPr>
            <p:spPr>
              <a:xfrm>
                <a:off x="5442255" y="1794803"/>
                <a:ext cx="634754" cy="309606"/>
              </a:xfrm>
              <a:prstGeom prst="roundRect">
                <a:avLst/>
              </a:prstGeom>
              <a:solidFill>
                <a:srgbClr val="C4A371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E769D0B-298F-4D44-860D-8ACAEDFF8294}"/>
                  </a:ext>
                </a:extLst>
              </p:cNvPr>
              <p:cNvSpPr/>
              <p:nvPr/>
            </p:nvSpPr>
            <p:spPr>
              <a:xfrm>
                <a:off x="5442255" y="2253769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C015C38-A44A-2642-B96E-38731FB632B6}"/>
                  </a:ext>
                </a:extLst>
              </p:cNvPr>
              <p:cNvSpPr/>
              <p:nvPr/>
            </p:nvSpPr>
            <p:spPr>
              <a:xfrm>
                <a:off x="6462764" y="2260460"/>
                <a:ext cx="598017" cy="296223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  <p:sp>
            <p:nvSpPr>
              <p:cNvPr id="10" name="Cross 9">
                <a:extLst>
                  <a:ext uri="{FF2B5EF4-FFF2-40B4-BE49-F238E27FC236}">
                    <a16:creationId xmlns:a16="http://schemas.microsoft.com/office/drawing/2014/main" id="{15FFDFED-D138-B54F-B4F5-ADE229B44A39}"/>
                  </a:ext>
                </a:extLst>
              </p:cNvPr>
              <p:cNvSpPr/>
              <p:nvPr/>
            </p:nvSpPr>
            <p:spPr>
              <a:xfrm rot="2840241">
                <a:off x="6134097" y="2276458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7DEB835-5C26-BF44-A1C5-3D709C11981B}"/>
                  </a:ext>
                </a:extLst>
              </p:cNvPr>
              <p:cNvSpPr/>
              <p:nvPr/>
            </p:nvSpPr>
            <p:spPr>
              <a:xfrm>
                <a:off x="7266884" y="1518759"/>
                <a:ext cx="1335023" cy="424772"/>
              </a:xfrm>
              <a:prstGeom prst="roundRect">
                <a:avLst/>
              </a:prstGeom>
              <a:solidFill>
                <a:srgbClr val="C484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3EAA35D-12E3-3342-8796-BC6E1B40CE5F}"/>
                  </a:ext>
                </a:extLst>
              </p:cNvPr>
              <p:cNvSpPr/>
              <p:nvPr/>
            </p:nvSpPr>
            <p:spPr>
              <a:xfrm>
                <a:off x="8284530" y="1775092"/>
                <a:ext cx="634754" cy="309606"/>
              </a:xfrm>
              <a:prstGeom prst="roundRect">
                <a:avLst/>
              </a:prstGeom>
              <a:solidFill>
                <a:srgbClr val="C4A371">
                  <a:alpha val="9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79C1CA1-46BA-E445-B1B9-48167FF351BB}"/>
                  </a:ext>
                </a:extLst>
              </p:cNvPr>
              <p:cNvSpPr/>
              <p:nvPr/>
            </p:nvSpPr>
            <p:spPr>
              <a:xfrm>
                <a:off x="7276607" y="2165433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7B28E0-7CA7-AA4B-AF46-52FBD4F95961}"/>
                  </a:ext>
                </a:extLst>
              </p:cNvPr>
              <p:cNvSpPr/>
              <p:nvPr/>
            </p:nvSpPr>
            <p:spPr>
              <a:xfrm>
                <a:off x="8284530" y="2409686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04F70C5-50BC-1845-B015-851453856C9F}"/>
                  </a:ext>
                </a:extLst>
              </p:cNvPr>
              <p:cNvCxnSpPr/>
              <p:nvPr/>
            </p:nvCxnSpPr>
            <p:spPr>
              <a:xfrm>
                <a:off x="7018543" y="203310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EAF690D-4FA6-EE47-B68F-C1D019391A4B}"/>
                  </a:ext>
                </a:extLst>
              </p:cNvPr>
              <p:cNvSpPr/>
              <p:nvPr/>
            </p:nvSpPr>
            <p:spPr>
              <a:xfrm>
                <a:off x="9425099" y="1642283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B964648-309F-074C-BE21-5EF28B5F348A}"/>
                  </a:ext>
                </a:extLst>
              </p:cNvPr>
              <p:cNvCxnSpPr/>
              <p:nvPr/>
            </p:nvCxnSpPr>
            <p:spPr>
              <a:xfrm>
                <a:off x="9167035" y="2099483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15C5759-5446-314A-9C40-887E1B4434E4}"/>
                  </a:ext>
                </a:extLst>
              </p:cNvPr>
              <p:cNvSpPr/>
              <p:nvPr/>
            </p:nvSpPr>
            <p:spPr>
              <a:xfrm>
                <a:off x="10238568" y="2068213"/>
                <a:ext cx="1060804" cy="309595"/>
              </a:xfrm>
              <a:prstGeom prst="roundRect">
                <a:avLst/>
              </a:prstGeom>
              <a:solidFill>
                <a:srgbClr val="7E8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oxygen/min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BB869E8-BF9D-2247-B5DD-E537BA6859C7}"/>
                  </a:ext>
                </a:extLst>
              </p:cNvPr>
              <p:cNvSpPr/>
              <p:nvPr/>
            </p:nvSpPr>
            <p:spPr>
              <a:xfrm>
                <a:off x="10238573" y="2360710"/>
                <a:ext cx="1060804" cy="309595"/>
              </a:xfrm>
              <a:prstGeom prst="roundRect">
                <a:avLst/>
              </a:prstGeom>
              <a:solidFill>
                <a:srgbClr val="6D70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Krill Tissue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ED6E037-B500-7745-BDB0-08E37868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5" y="2811385"/>
              <a:ext cx="3704201" cy="102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283</Words>
  <Application>Microsoft Macintosh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15</cp:revision>
  <dcterms:created xsi:type="dcterms:W3CDTF">2021-01-20T17:36:18Z</dcterms:created>
  <dcterms:modified xsi:type="dcterms:W3CDTF">2021-01-21T23:53:26Z</dcterms:modified>
</cp:coreProperties>
</file>